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</p:sldIdLst>
  <p:sldSz cx="7559675" cy="10699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7D3"/>
    <a:srgbClr val="434345"/>
    <a:srgbClr val="BA121A"/>
    <a:srgbClr val="80CEA5"/>
    <a:srgbClr val="BFD0EA"/>
    <a:srgbClr val="7F9DD4"/>
    <a:srgbClr val="BFBFBF"/>
    <a:srgbClr val="003DA6"/>
    <a:srgbClr val="009C4F"/>
    <a:srgbClr val="00B3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94660"/>
  </p:normalViewPr>
  <p:slideViewPr>
    <p:cSldViewPr snapToGrid="0">
      <p:cViewPr varScale="1">
        <p:scale>
          <a:sx n="75" d="100"/>
          <a:sy n="75" d="100"/>
        </p:scale>
        <p:origin x="338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51095"/>
            <a:ext cx="6425724" cy="3725098"/>
          </a:xfrm>
        </p:spPr>
        <p:txBody>
          <a:bodyPr anchor="b"/>
          <a:lstStyle>
            <a:lvl1pPr algn="ctr">
              <a:defRPr sz="2806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3" y="5619847"/>
            <a:ext cx="5669757" cy="2583296"/>
          </a:xfrm>
        </p:spPr>
        <p:txBody>
          <a:bodyPr/>
          <a:lstStyle>
            <a:lvl1pPr marL="0" indent="0" algn="ctr">
              <a:buNone/>
              <a:defRPr sz="1122"/>
            </a:lvl1pPr>
            <a:lvl2pPr marL="213816" indent="0" algn="ctr">
              <a:buNone/>
              <a:defRPr sz="935"/>
            </a:lvl2pPr>
            <a:lvl3pPr marL="427632" indent="0" algn="ctr">
              <a:buNone/>
              <a:defRPr sz="842"/>
            </a:lvl3pPr>
            <a:lvl4pPr marL="641449" indent="0" algn="ctr">
              <a:buNone/>
              <a:defRPr sz="748"/>
            </a:lvl4pPr>
            <a:lvl5pPr marL="855265" indent="0" algn="ctr">
              <a:buNone/>
              <a:defRPr sz="748"/>
            </a:lvl5pPr>
            <a:lvl6pPr marL="1069082" indent="0" algn="ctr">
              <a:buNone/>
              <a:defRPr sz="748"/>
            </a:lvl6pPr>
            <a:lvl7pPr marL="1282897" indent="0" algn="ctr">
              <a:buNone/>
              <a:defRPr sz="748"/>
            </a:lvl7pPr>
            <a:lvl8pPr marL="1496714" indent="0" algn="ctr">
              <a:buNone/>
              <a:defRPr sz="748"/>
            </a:lvl8pPr>
            <a:lvl9pPr marL="1710531" indent="0" algn="ctr">
              <a:buNone/>
              <a:defRPr sz="748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53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82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7" y="569664"/>
            <a:ext cx="1630055" cy="9067543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32" y="569664"/>
            <a:ext cx="4795669" cy="906754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45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30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7511"/>
            <a:ext cx="6520220" cy="4450798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60417"/>
            <a:ext cx="6520220" cy="2340570"/>
          </a:xfrm>
        </p:spPr>
        <p:txBody>
          <a:bodyPr/>
          <a:lstStyle>
            <a:lvl1pPr marL="0" indent="0">
              <a:buNone/>
              <a:defRPr sz="1122">
                <a:solidFill>
                  <a:schemeClr val="tx1"/>
                </a:solidFill>
              </a:defRPr>
            </a:lvl1pPr>
            <a:lvl2pPr marL="213816" indent="0">
              <a:buNone/>
              <a:defRPr sz="935">
                <a:solidFill>
                  <a:schemeClr val="tx1">
                    <a:tint val="75000"/>
                  </a:schemeClr>
                </a:solidFill>
              </a:defRPr>
            </a:lvl2pPr>
            <a:lvl3pPr marL="427632" indent="0">
              <a:buNone/>
              <a:defRPr sz="842">
                <a:solidFill>
                  <a:schemeClr val="tx1">
                    <a:tint val="75000"/>
                  </a:schemeClr>
                </a:solidFill>
              </a:defRPr>
            </a:lvl3pPr>
            <a:lvl4pPr marL="641449" indent="0">
              <a:buNone/>
              <a:defRPr sz="748">
                <a:solidFill>
                  <a:schemeClr val="tx1">
                    <a:tint val="75000"/>
                  </a:schemeClr>
                </a:solidFill>
              </a:defRPr>
            </a:lvl4pPr>
            <a:lvl5pPr marL="855265" indent="0">
              <a:buNone/>
              <a:defRPr sz="748">
                <a:solidFill>
                  <a:schemeClr val="tx1">
                    <a:tint val="75000"/>
                  </a:schemeClr>
                </a:solidFill>
              </a:defRPr>
            </a:lvl5pPr>
            <a:lvl6pPr marL="1069082" indent="0">
              <a:buNone/>
              <a:defRPr sz="748">
                <a:solidFill>
                  <a:schemeClr val="tx1">
                    <a:tint val="75000"/>
                  </a:schemeClr>
                </a:solidFill>
              </a:defRPr>
            </a:lvl6pPr>
            <a:lvl7pPr marL="1282897" indent="0">
              <a:buNone/>
              <a:defRPr sz="748">
                <a:solidFill>
                  <a:schemeClr val="tx1">
                    <a:tint val="75000"/>
                  </a:schemeClr>
                </a:solidFill>
              </a:defRPr>
            </a:lvl7pPr>
            <a:lvl8pPr marL="1496714" indent="0">
              <a:buNone/>
              <a:defRPr sz="748">
                <a:solidFill>
                  <a:schemeClr val="tx1">
                    <a:tint val="75000"/>
                  </a:schemeClr>
                </a:solidFill>
              </a:defRPr>
            </a:lvl8pPr>
            <a:lvl9pPr marL="1710531" indent="0">
              <a:buNone/>
              <a:defRPr sz="7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6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8315"/>
            <a:ext cx="3212862" cy="678889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48315"/>
            <a:ext cx="3212862" cy="678889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13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667"/>
            <a:ext cx="6520220" cy="206812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2927"/>
            <a:ext cx="3198096" cy="1285455"/>
          </a:xfrm>
        </p:spPr>
        <p:txBody>
          <a:bodyPr anchor="b"/>
          <a:lstStyle>
            <a:lvl1pPr marL="0" indent="0">
              <a:buNone/>
              <a:defRPr sz="1122" b="1"/>
            </a:lvl1pPr>
            <a:lvl2pPr marL="213816" indent="0">
              <a:buNone/>
              <a:defRPr sz="935" b="1"/>
            </a:lvl2pPr>
            <a:lvl3pPr marL="427632" indent="0">
              <a:buNone/>
              <a:defRPr sz="842" b="1"/>
            </a:lvl3pPr>
            <a:lvl4pPr marL="641449" indent="0">
              <a:buNone/>
              <a:defRPr sz="748" b="1"/>
            </a:lvl4pPr>
            <a:lvl5pPr marL="855265" indent="0">
              <a:buNone/>
              <a:defRPr sz="748" b="1"/>
            </a:lvl5pPr>
            <a:lvl6pPr marL="1069082" indent="0">
              <a:buNone/>
              <a:defRPr sz="748" b="1"/>
            </a:lvl6pPr>
            <a:lvl7pPr marL="1282897" indent="0">
              <a:buNone/>
              <a:defRPr sz="748" b="1"/>
            </a:lvl7pPr>
            <a:lvl8pPr marL="1496714" indent="0">
              <a:buNone/>
              <a:defRPr sz="748" b="1"/>
            </a:lvl8pPr>
            <a:lvl9pPr marL="1710531" indent="0">
              <a:buNone/>
              <a:defRPr sz="748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8382"/>
            <a:ext cx="3198096" cy="574863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2927"/>
            <a:ext cx="3213846" cy="1285455"/>
          </a:xfrm>
        </p:spPr>
        <p:txBody>
          <a:bodyPr anchor="b"/>
          <a:lstStyle>
            <a:lvl1pPr marL="0" indent="0">
              <a:buNone/>
              <a:defRPr sz="1122" b="1"/>
            </a:lvl1pPr>
            <a:lvl2pPr marL="213816" indent="0">
              <a:buNone/>
              <a:defRPr sz="935" b="1"/>
            </a:lvl2pPr>
            <a:lvl3pPr marL="427632" indent="0">
              <a:buNone/>
              <a:defRPr sz="842" b="1"/>
            </a:lvl3pPr>
            <a:lvl4pPr marL="641449" indent="0">
              <a:buNone/>
              <a:defRPr sz="748" b="1"/>
            </a:lvl4pPr>
            <a:lvl5pPr marL="855265" indent="0">
              <a:buNone/>
              <a:defRPr sz="748" b="1"/>
            </a:lvl5pPr>
            <a:lvl6pPr marL="1069082" indent="0">
              <a:buNone/>
              <a:defRPr sz="748" b="1"/>
            </a:lvl6pPr>
            <a:lvl7pPr marL="1282897" indent="0">
              <a:buNone/>
              <a:defRPr sz="748" b="1"/>
            </a:lvl7pPr>
            <a:lvl8pPr marL="1496714" indent="0">
              <a:buNone/>
              <a:defRPr sz="748" b="1"/>
            </a:lvl8pPr>
            <a:lvl9pPr marL="1710531" indent="0">
              <a:buNone/>
              <a:defRPr sz="748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8382"/>
            <a:ext cx="3213846" cy="574863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708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95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90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3317"/>
            <a:ext cx="2438192" cy="2496608"/>
          </a:xfrm>
        </p:spPr>
        <p:txBody>
          <a:bodyPr anchor="b"/>
          <a:lstStyle>
            <a:lvl1pPr>
              <a:defRPr sz="1496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51" y="1540569"/>
            <a:ext cx="3827085" cy="7603757"/>
          </a:xfrm>
        </p:spPr>
        <p:txBody>
          <a:bodyPr/>
          <a:lstStyle>
            <a:lvl1pPr>
              <a:defRPr sz="1496"/>
            </a:lvl1pPr>
            <a:lvl2pPr>
              <a:defRPr sz="1311"/>
            </a:lvl2pPr>
            <a:lvl3pPr>
              <a:defRPr sz="1122"/>
            </a:lvl3pPr>
            <a:lvl4pPr>
              <a:defRPr sz="935"/>
            </a:lvl4pPr>
            <a:lvl5pPr>
              <a:defRPr sz="935"/>
            </a:lvl5pPr>
            <a:lvl6pPr>
              <a:defRPr sz="935"/>
            </a:lvl6pPr>
            <a:lvl7pPr>
              <a:defRPr sz="935"/>
            </a:lvl7pPr>
            <a:lvl8pPr>
              <a:defRPr sz="935"/>
            </a:lvl8pPr>
            <a:lvl9pPr>
              <a:defRPr sz="935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9925"/>
            <a:ext cx="2438192" cy="5946783"/>
          </a:xfrm>
        </p:spPr>
        <p:txBody>
          <a:bodyPr/>
          <a:lstStyle>
            <a:lvl1pPr marL="0" indent="0">
              <a:buNone/>
              <a:defRPr sz="748"/>
            </a:lvl1pPr>
            <a:lvl2pPr marL="213816" indent="0">
              <a:buNone/>
              <a:defRPr sz="655"/>
            </a:lvl2pPr>
            <a:lvl3pPr marL="427632" indent="0">
              <a:buNone/>
              <a:defRPr sz="561"/>
            </a:lvl3pPr>
            <a:lvl4pPr marL="641449" indent="0">
              <a:buNone/>
              <a:defRPr sz="468"/>
            </a:lvl4pPr>
            <a:lvl5pPr marL="855265" indent="0">
              <a:buNone/>
              <a:defRPr sz="468"/>
            </a:lvl5pPr>
            <a:lvl6pPr marL="1069082" indent="0">
              <a:buNone/>
              <a:defRPr sz="468"/>
            </a:lvl6pPr>
            <a:lvl7pPr marL="1282897" indent="0">
              <a:buNone/>
              <a:defRPr sz="468"/>
            </a:lvl7pPr>
            <a:lvl8pPr marL="1496714" indent="0">
              <a:buNone/>
              <a:defRPr sz="468"/>
            </a:lvl8pPr>
            <a:lvl9pPr marL="1710531" indent="0">
              <a:buNone/>
              <a:defRPr sz="468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79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3317"/>
            <a:ext cx="2438192" cy="2496608"/>
          </a:xfrm>
        </p:spPr>
        <p:txBody>
          <a:bodyPr anchor="b"/>
          <a:lstStyle>
            <a:lvl1pPr>
              <a:defRPr sz="1496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51" y="1540569"/>
            <a:ext cx="3827085" cy="7603757"/>
          </a:xfrm>
        </p:spPr>
        <p:txBody>
          <a:bodyPr anchor="t"/>
          <a:lstStyle>
            <a:lvl1pPr marL="0" indent="0">
              <a:buNone/>
              <a:defRPr sz="1496"/>
            </a:lvl1pPr>
            <a:lvl2pPr marL="213816" indent="0">
              <a:buNone/>
              <a:defRPr sz="1311"/>
            </a:lvl2pPr>
            <a:lvl3pPr marL="427632" indent="0">
              <a:buNone/>
              <a:defRPr sz="1122"/>
            </a:lvl3pPr>
            <a:lvl4pPr marL="641449" indent="0">
              <a:buNone/>
              <a:defRPr sz="935"/>
            </a:lvl4pPr>
            <a:lvl5pPr marL="855265" indent="0">
              <a:buNone/>
              <a:defRPr sz="935"/>
            </a:lvl5pPr>
            <a:lvl6pPr marL="1069082" indent="0">
              <a:buNone/>
              <a:defRPr sz="935"/>
            </a:lvl6pPr>
            <a:lvl7pPr marL="1282897" indent="0">
              <a:buNone/>
              <a:defRPr sz="935"/>
            </a:lvl7pPr>
            <a:lvl8pPr marL="1496714" indent="0">
              <a:buNone/>
              <a:defRPr sz="935"/>
            </a:lvl8pPr>
            <a:lvl9pPr marL="1710531" indent="0">
              <a:buNone/>
              <a:defRPr sz="935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9925"/>
            <a:ext cx="2438192" cy="5946783"/>
          </a:xfrm>
        </p:spPr>
        <p:txBody>
          <a:bodyPr/>
          <a:lstStyle>
            <a:lvl1pPr marL="0" indent="0">
              <a:buNone/>
              <a:defRPr sz="748"/>
            </a:lvl1pPr>
            <a:lvl2pPr marL="213816" indent="0">
              <a:buNone/>
              <a:defRPr sz="655"/>
            </a:lvl2pPr>
            <a:lvl3pPr marL="427632" indent="0">
              <a:buNone/>
              <a:defRPr sz="561"/>
            </a:lvl3pPr>
            <a:lvl4pPr marL="641449" indent="0">
              <a:buNone/>
              <a:defRPr sz="468"/>
            </a:lvl4pPr>
            <a:lvl5pPr marL="855265" indent="0">
              <a:buNone/>
              <a:defRPr sz="468"/>
            </a:lvl5pPr>
            <a:lvl6pPr marL="1069082" indent="0">
              <a:buNone/>
              <a:defRPr sz="468"/>
            </a:lvl6pPr>
            <a:lvl7pPr marL="1282897" indent="0">
              <a:buNone/>
              <a:defRPr sz="468"/>
            </a:lvl7pPr>
            <a:lvl8pPr marL="1496714" indent="0">
              <a:buNone/>
              <a:defRPr sz="468"/>
            </a:lvl8pPr>
            <a:lvl9pPr marL="1710531" indent="0">
              <a:buNone/>
              <a:defRPr sz="468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75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667"/>
            <a:ext cx="6520220" cy="2068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8315"/>
            <a:ext cx="6520220" cy="6788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32" y="9917086"/>
            <a:ext cx="1700927" cy="56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72480-10DA-4FB4-BEAE-2A1DEA90F24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6" y="9917086"/>
            <a:ext cx="2551391" cy="56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5" y="9917086"/>
            <a:ext cx="1700927" cy="56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30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27632" rtl="0" eaLnBrk="1" latinLnBrk="0" hangingPunct="1">
        <a:lnSpc>
          <a:spcPct val="90000"/>
        </a:lnSpc>
        <a:spcBef>
          <a:spcPct val="0"/>
        </a:spcBef>
        <a:buNone/>
        <a:defRPr sz="20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6908" indent="-106908" algn="l" defTabSz="427632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1pPr>
      <a:lvl2pPr marL="320726" indent="-106908" algn="l" defTabSz="427632" rtl="0" eaLnBrk="1" latinLnBrk="0" hangingPunct="1">
        <a:lnSpc>
          <a:spcPct val="90000"/>
        </a:lnSpc>
        <a:spcBef>
          <a:spcPts val="234"/>
        </a:spcBef>
        <a:buFont typeface="Arial" panose="020B0604020202020204" pitchFamily="34" charset="0"/>
        <a:buChar char="•"/>
        <a:defRPr sz="1122" kern="1200">
          <a:solidFill>
            <a:schemeClr val="tx1"/>
          </a:solidFill>
          <a:latin typeface="+mn-lt"/>
          <a:ea typeface="+mn-ea"/>
          <a:cs typeface="+mn-cs"/>
        </a:defRPr>
      </a:lvl2pPr>
      <a:lvl3pPr marL="534539" indent="-106908" algn="l" defTabSz="427632" rtl="0" eaLnBrk="1" latinLnBrk="0" hangingPunct="1">
        <a:lnSpc>
          <a:spcPct val="90000"/>
        </a:lnSpc>
        <a:spcBef>
          <a:spcPts val="234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3pPr>
      <a:lvl4pPr marL="748357" indent="-106908" algn="l" defTabSz="427632" rtl="0" eaLnBrk="1" latinLnBrk="0" hangingPunct="1">
        <a:lnSpc>
          <a:spcPct val="90000"/>
        </a:lnSpc>
        <a:spcBef>
          <a:spcPts val="234"/>
        </a:spcBef>
        <a:buFont typeface="Arial" panose="020B0604020202020204" pitchFamily="34" charset="0"/>
        <a:buChar char="•"/>
        <a:defRPr sz="842" kern="1200">
          <a:solidFill>
            <a:schemeClr val="tx1"/>
          </a:solidFill>
          <a:latin typeface="+mn-lt"/>
          <a:ea typeface="+mn-ea"/>
          <a:cs typeface="+mn-cs"/>
        </a:defRPr>
      </a:lvl4pPr>
      <a:lvl5pPr marL="962174" indent="-106908" algn="l" defTabSz="427632" rtl="0" eaLnBrk="1" latinLnBrk="0" hangingPunct="1">
        <a:lnSpc>
          <a:spcPct val="90000"/>
        </a:lnSpc>
        <a:spcBef>
          <a:spcPts val="234"/>
        </a:spcBef>
        <a:buFont typeface="Arial" panose="020B0604020202020204" pitchFamily="34" charset="0"/>
        <a:buChar char="•"/>
        <a:defRPr sz="842" kern="1200">
          <a:solidFill>
            <a:schemeClr val="tx1"/>
          </a:solidFill>
          <a:latin typeface="+mn-lt"/>
          <a:ea typeface="+mn-ea"/>
          <a:cs typeface="+mn-cs"/>
        </a:defRPr>
      </a:lvl5pPr>
      <a:lvl6pPr marL="1175990" indent="-106908" algn="l" defTabSz="427632" rtl="0" eaLnBrk="1" latinLnBrk="0" hangingPunct="1">
        <a:lnSpc>
          <a:spcPct val="90000"/>
        </a:lnSpc>
        <a:spcBef>
          <a:spcPts val="234"/>
        </a:spcBef>
        <a:buFont typeface="Arial" panose="020B0604020202020204" pitchFamily="34" charset="0"/>
        <a:buChar char="•"/>
        <a:defRPr sz="842" kern="1200">
          <a:solidFill>
            <a:schemeClr val="tx1"/>
          </a:solidFill>
          <a:latin typeface="+mn-lt"/>
          <a:ea typeface="+mn-ea"/>
          <a:cs typeface="+mn-cs"/>
        </a:defRPr>
      </a:lvl6pPr>
      <a:lvl7pPr marL="1389806" indent="-106908" algn="l" defTabSz="427632" rtl="0" eaLnBrk="1" latinLnBrk="0" hangingPunct="1">
        <a:lnSpc>
          <a:spcPct val="90000"/>
        </a:lnSpc>
        <a:spcBef>
          <a:spcPts val="234"/>
        </a:spcBef>
        <a:buFont typeface="Arial" panose="020B0604020202020204" pitchFamily="34" charset="0"/>
        <a:buChar char="•"/>
        <a:defRPr sz="842" kern="1200">
          <a:solidFill>
            <a:schemeClr val="tx1"/>
          </a:solidFill>
          <a:latin typeface="+mn-lt"/>
          <a:ea typeface="+mn-ea"/>
          <a:cs typeface="+mn-cs"/>
        </a:defRPr>
      </a:lvl7pPr>
      <a:lvl8pPr marL="1603622" indent="-106908" algn="l" defTabSz="427632" rtl="0" eaLnBrk="1" latinLnBrk="0" hangingPunct="1">
        <a:lnSpc>
          <a:spcPct val="90000"/>
        </a:lnSpc>
        <a:spcBef>
          <a:spcPts val="234"/>
        </a:spcBef>
        <a:buFont typeface="Arial" panose="020B0604020202020204" pitchFamily="34" charset="0"/>
        <a:buChar char="•"/>
        <a:defRPr sz="842" kern="1200">
          <a:solidFill>
            <a:schemeClr val="tx1"/>
          </a:solidFill>
          <a:latin typeface="+mn-lt"/>
          <a:ea typeface="+mn-ea"/>
          <a:cs typeface="+mn-cs"/>
        </a:defRPr>
      </a:lvl8pPr>
      <a:lvl9pPr marL="1817439" indent="-106908" algn="l" defTabSz="427632" rtl="0" eaLnBrk="1" latinLnBrk="0" hangingPunct="1">
        <a:lnSpc>
          <a:spcPct val="90000"/>
        </a:lnSpc>
        <a:spcBef>
          <a:spcPts val="234"/>
        </a:spcBef>
        <a:buFont typeface="Arial" panose="020B0604020202020204" pitchFamily="34" charset="0"/>
        <a:buChar char="•"/>
        <a:defRPr sz="8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7632" rtl="0" eaLnBrk="1" latinLnBrk="0" hangingPunct="1">
        <a:defRPr sz="842" kern="1200">
          <a:solidFill>
            <a:schemeClr val="tx1"/>
          </a:solidFill>
          <a:latin typeface="+mn-lt"/>
          <a:ea typeface="+mn-ea"/>
          <a:cs typeface="+mn-cs"/>
        </a:defRPr>
      </a:lvl1pPr>
      <a:lvl2pPr marL="213816" algn="l" defTabSz="427632" rtl="0" eaLnBrk="1" latinLnBrk="0" hangingPunct="1">
        <a:defRPr sz="842" kern="1200">
          <a:solidFill>
            <a:schemeClr val="tx1"/>
          </a:solidFill>
          <a:latin typeface="+mn-lt"/>
          <a:ea typeface="+mn-ea"/>
          <a:cs typeface="+mn-cs"/>
        </a:defRPr>
      </a:lvl2pPr>
      <a:lvl3pPr marL="427632" algn="l" defTabSz="427632" rtl="0" eaLnBrk="1" latinLnBrk="0" hangingPunct="1">
        <a:defRPr sz="842" kern="1200">
          <a:solidFill>
            <a:schemeClr val="tx1"/>
          </a:solidFill>
          <a:latin typeface="+mn-lt"/>
          <a:ea typeface="+mn-ea"/>
          <a:cs typeface="+mn-cs"/>
        </a:defRPr>
      </a:lvl3pPr>
      <a:lvl4pPr marL="641449" algn="l" defTabSz="427632" rtl="0" eaLnBrk="1" latinLnBrk="0" hangingPunct="1">
        <a:defRPr sz="842" kern="1200">
          <a:solidFill>
            <a:schemeClr val="tx1"/>
          </a:solidFill>
          <a:latin typeface="+mn-lt"/>
          <a:ea typeface="+mn-ea"/>
          <a:cs typeface="+mn-cs"/>
        </a:defRPr>
      </a:lvl4pPr>
      <a:lvl5pPr marL="855265" algn="l" defTabSz="427632" rtl="0" eaLnBrk="1" latinLnBrk="0" hangingPunct="1">
        <a:defRPr sz="842" kern="1200">
          <a:solidFill>
            <a:schemeClr val="tx1"/>
          </a:solidFill>
          <a:latin typeface="+mn-lt"/>
          <a:ea typeface="+mn-ea"/>
          <a:cs typeface="+mn-cs"/>
        </a:defRPr>
      </a:lvl5pPr>
      <a:lvl6pPr marL="1069082" algn="l" defTabSz="427632" rtl="0" eaLnBrk="1" latinLnBrk="0" hangingPunct="1">
        <a:defRPr sz="842" kern="1200">
          <a:solidFill>
            <a:schemeClr val="tx1"/>
          </a:solidFill>
          <a:latin typeface="+mn-lt"/>
          <a:ea typeface="+mn-ea"/>
          <a:cs typeface="+mn-cs"/>
        </a:defRPr>
      </a:lvl6pPr>
      <a:lvl7pPr marL="1282897" algn="l" defTabSz="427632" rtl="0" eaLnBrk="1" latinLnBrk="0" hangingPunct="1">
        <a:defRPr sz="842" kern="1200">
          <a:solidFill>
            <a:schemeClr val="tx1"/>
          </a:solidFill>
          <a:latin typeface="+mn-lt"/>
          <a:ea typeface="+mn-ea"/>
          <a:cs typeface="+mn-cs"/>
        </a:defRPr>
      </a:lvl7pPr>
      <a:lvl8pPr marL="1496714" algn="l" defTabSz="427632" rtl="0" eaLnBrk="1" latinLnBrk="0" hangingPunct="1">
        <a:defRPr sz="842" kern="1200">
          <a:solidFill>
            <a:schemeClr val="tx1"/>
          </a:solidFill>
          <a:latin typeface="+mn-lt"/>
          <a:ea typeface="+mn-ea"/>
          <a:cs typeface="+mn-cs"/>
        </a:defRPr>
      </a:lvl8pPr>
      <a:lvl9pPr marL="1710531" algn="l" defTabSz="427632" rtl="0" eaLnBrk="1" latinLnBrk="0" hangingPunct="1">
        <a:defRPr sz="8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kış Çizelgesi: İşlem 11">
            <a:extLst>
              <a:ext uri="{FF2B5EF4-FFF2-40B4-BE49-F238E27FC236}">
                <a16:creationId xmlns:a16="http://schemas.microsoft.com/office/drawing/2014/main" id="{F045C7BE-88D7-4B95-A52B-9A24836C355A}"/>
              </a:ext>
            </a:extLst>
          </p:cNvPr>
          <p:cNvSpPr/>
          <p:nvPr/>
        </p:nvSpPr>
        <p:spPr>
          <a:xfrm>
            <a:off x="2" y="7738"/>
            <a:ext cx="7559675" cy="10692012"/>
          </a:xfrm>
          <a:prstGeom prst="flowChartProcess">
            <a:avLst/>
          </a:prstGeom>
          <a:solidFill>
            <a:srgbClr val="003D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014"/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id="{58C16F36-BD6D-4FB3-886D-D239706594AC}"/>
              </a:ext>
            </a:extLst>
          </p:cNvPr>
          <p:cNvSpPr/>
          <p:nvPr/>
        </p:nvSpPr>
        <p:spPr>
          <a:xfrm>
            <a:off x="390339" y="426546"/>
            <a:ext cx="6750357" cy="8917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014" dirty="0">
              <a:cs typeface="Calibri"/>
            </a:endParaRP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18931A55-E3C7-4973-8B28-7AE9476475DD}"/>
              </a:ext>
            </a:extLst>
          </p:cNvPr>
          <p:cNvSpPr txBox="1"/>
          <p:nvPr/>
        </p:nvSpPr>
        <p:spPr>
          <a:xfrm>
            <a:off x="696459" y="1182036"/>
            <a:ext cx="3931814" cy="5752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3400" b="1" dirty="0">
                <a:solidFill>
                  <a:srgbClr val="003DA6"/>
                </a:solidFill>
              </a:rPr>
              <a:t>Organizasyon Şeması</a:t>
            </a:r>
            <a:endParaRPr lang="tr-TR" sz="3400" b="1" dirty="0">
              <a:solidFill>
                <a:srgbClr val="003DA6"/>
              </a:solidFill>
              <a:cs typeface="Calibri"/>
            </a:endParaRP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6B93CD68-90AE-4FA6-ADA7-0F8E92991686}"/>
              </a:ext>
            </a:extLst>
          </p:cNvPr>
          <p:cNvSpPr txBox="1"/>
          <p:nvPr/>
        </p:nvSpPr>
        <p:spPr>
          <a:xfrm>
            <a:off x="696458" y="896426"/>
            <a:ext cx="4615262" cy="3444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1900" dirty="0" smtClean="0">
                <a:solidFill>
                  <a:srgbClr val="003DA6"/>
                </a:solidFill>
              </a:rPr>
              <a:t>Yabancı Diller Yüksekokulu</a:t>
            </a:r>
            <a:endParaRPr lang="tr-TR" sz="1900" dirty="0">
              <a:solidFill>
                <a:srgbClr val="003DA6"/>
              </a:solidFill>
              <a:cs typeface="Calibri"/>
            </a:endParaRPr>
          </a:p>
        </p:txBody>
      </p:sp>
      <p:sp>
        <p:nvSpPr>
          <p:cNvPr id="24" name="Dikdörtgen 23">
            <a:extLst>
              <a:ext uri="{FF2B5EF4-FFF2-40B4-BE49-F238E27FC236}">
                <a16:creationId xmlns:a16="http://schemas.microsoft.com/office/drawing/2014/main" id="{BB0C9B52-9B96-4B8A-A5FF-A00E58A2C529}"/>
              </a:ext>
            </a:extLst>
          </p:cNvPr>
          <p:cNvSpPr/>
          <p:nvPr/>
        </p:nvSpPr>
        <p:spPr>
          <a:xfrm>
            <a:off x="767778" y="1831341"/>
            <a:ext cx="479998" cy="45719"/>
          </a:xfrm>
          <a:prstGeom prst="rect">
            <a:avLst/>
          </a:prstGeom>
          <a:solidFill>
            <a:srgbClr val="003D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014" dirty="0">
              <a:solidFill>
                <a:srgbClr val="003DA6"/>
              </a:solidFill>
              <a:cs typeface="Calibri"/>
            </a:endParaRPr>
          </a:p>
        </p:txBody>
      </p:sp>
      <p:pic>
        <p:nvPicPr>
          <p:cNvPr id="109" name="Resim 109">
            <a:extLst>
              <a:ext uri="{FF2B5EF4-FFF2-40B4-BE49-F238E27FC236}">
                <a16:creationId xmlns:a16="http://schemas.microsoft.com/office/drawing/2014/main" id="{BA08C90A-AB01-4CC4-A4B8-29606A524B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54230" y="-250902"/>
            <a:ext cx="1867421" cy="2108379"/>
          </a:xfrm>
          <a:prstGeom prst="rect">
            <a:avLst/>
          </a:prstGeom>
        </p:spPr>
      </p:pic>
      <p:sp>
        <p:nvSpPr>
          <p:cNvPr id="66" name="Dikdörtgen 65">
            <a:extLst>
              <a:ext uri="{FF2B5EF4-FFF2-40B4-BE49-F238E27FC236}">
                <a16:creationId xmlns:a16="http://schemas.microsoft.com/office/drawing/2014/main" id="{FC931B06-61A4-B616-9810-AF9A443949E8}"/>
              </a:ext>
            </a:extLst>
          </p:cNvPr>
          <p:cNvSpPr/>
          <p:nvPr/>
        </p:nvSpPr>
        <p:spPr>
          <a:xfrm>
            <a:off x="3272287" y="1845624"/>
            <a:ext cx="925902" cy="266607"/>
          </a:xfrm>
          <a:prstGeom prst="rect">
            <a:avLst/>
          </a:prstGeom>
          <a:solidFill>
            <a:srgbClr val="BA12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67" name="Metin kutusu 66">
            <a:extLst>
              <a:ext uri="{FF2B5EF4-FFF2-40B4-BE49-F238E27FC236}">
                <a16:creationId xmlns:a16="http://schemas.microsoft.com/office/drawing/2014/main" id="{AB4F96B9-0DBE-F326-6B90-CE14ACF490AA}"/>
              </a:ext>
            </a:extLst>
          </p:cNvPr>
          <p:cNvSpPr txBox="1"/>
          <p:nvPr/>
        </p:nvSpPr>
        <p:spPr>
          <a:xfrm>
            <a:off x="3246741" y="1821787"/>
            <a:ext cx="1023075" cy="2674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bg1"/>
                </a:solidFill>
                <a:cs typeface="Calibri"/>
              </a:rPr>
              <a:t>MÜDÜR</a:t>
            </a:r>
            <a:endParaRPr lang="tr-TR" sz="14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68" name="Metin kutusu 67">
            <a:extLst>
              <a:ext uri="{FF2B5EF4-FFF2-40B4-BE49-F238E27FC236}">
                <a16:creationId xmlns:a16="http://schemas.microsoft.com/office/drawing/2014/main" id="{1626F8B1-A7E5-ADEA-D0F0-83367BCEF2CC}"/>
              </a:ext>
            </a:extLst>
          </p:cNvPr>
          <p:cNvSpPr txBox="1"/>
          <p:nvPr/>
        </p:nvSpPr>
        <p:spPr>
          <a:xfrm>
            <a:off x="2875401" y="2123708"/>
            <a:ext cx="2039499" cy="2136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1050" b="1" dirty="0" smtClean="0">
                <a:solidFill>
                  <a:srgbClr val="BA121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</a:t>
            </a:r>
            <a:r>
              <a:rPr lang="tr-TR" sz="1050" b="1" dirty="0" smtClean="0">
                <a:solidFill>
                  <a:srgbClr val="BA121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Dr. Sinan </a:t>
            </a:r>
            <a:r>
              <a:rPr lang="tr-TR" sz="1050" b="1" dirty="0" smtClean="0">
                <a:solidFill>
                  <a:srgbClr val="BA121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Serdar ÖZKAN</a:t>
            </a:r>
            <a:endParaRPr lang="tr-TR" sz="1050" b="1" dirty="0">
              <a:solidFill>
                <a:srgbClr val="BA121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Dikdörtgen 68">
            <a:extLst>
              <a:ext uri="{FF2B5EF4-FFF2-40B4-BE49-F238E27FC236}">
                <a16:creationId xmlns:a16="http://schemas.microsoft.com/office/drawing/2014/main" id="{0ECD5115-3C6E-B774-F970-078D40702E6B}"/>
              </a:ext>
            </a:extLst>
          </p:cNvPr>
          <p:cNvSpPr/>
          <p:nvPr/>
        </p:nvSpPr>
        <p:spPr>
          <a:xfrm>
            <a:off x="753519" y="2554140"/>
            <a:ext cx="2232000" cy="216000"/>
          </a:xfrm>
          <a:prstGeom prst="rect">
            <a:avLst/>
          </a:prstGeom>
          <a:solidFill>
            <a:srgbClr val="4343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70" name="Metin kutusu 69">
            <a:extLst>
              <a:ext uri="{FF2B5EF4-FFF2-40B4-BE49-F238E27FC236}">
                <a16:creationId xmlns:a16="http://schemas.microsoft.com/office/drawing/2014/main" id="{84AA6FF1-17D4-4C32-2BD1-6153EFAA8EA9}"/>
              </a:ext>
            </a:extLst>
          </p:cNvPr>
          <p:cNvSpPr txBox="1"/>
          <p:nvPr/>
        </p:nvSpPr>
        <p:spPr>
          <a:xfrm>
            <a:off x="753520" y="2554139"/>
            <a:ext cx="2232000" cy="2214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1101" b="1" dirty="0" smtClean="0">
                <a:solidFill>
                  <a:schemeClr val="bg1"/>
                </a:solidFill>
              </a:rPr>
              <a:t>YÜKSEKOKUL </a:t>
            </a:r>
            <a:r>
              <a:rPr lang="tr-TR" sz="1101" b="1" dirty="0">
                <a:solidFill>
                  <a:schemeClr val="bg1"/>
                </a:solidFill>
              </a:rPr>
              <a:t>KURULU</a:t>
            </a:r>
            <a:endParaRPr lang="tr-TR" sz="1101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71" name="Dikdörtgen 70">
            <a:extLst>
              <a:ext uri="{FF2B5EF4-FFF2-40B4-BE49-F238E27FC236}">
                <a16:creationId xmlns:a16="http://schemas.microsoft.com/office/drawing/2014/main" id="{92D2ACD9-E5AE-F564-E2D9-D1145E1817AF}"/>
              </a:ext>
            </a:extLst>
          </p:cNvPr>
          <p:cNvSpPr/>
          <p:nvPr/>
        </p:nvSpPr>
        <p:spPr>
          <a:xfrm>
            <a:off x="753519" y="2951014"/>
            <a:ext cx="2232000" cy="216000"/>
          </a:xfrm>
          <a:prstGeom prst="rect">
            <a:avLst/>
          </a:prstGeom>
          <a:solidFill>
            <a:srgbClr val="4343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72" name="Metin kutusu 71">
            <a:extLst>
              <a:ext uri="{FF2B5EF4-FFF2-40B4-BE49-F238E27FC236}">
                <a16:creationId xmlns:a16="http://schemas.microsoft.com/office/drawing/2014/main" id="{0FF3CE4E-F4F7-2357-FD96-941747776B0F}"/>
              </a:ext>
            </a:extLst>
          </p:cNvPr>
          <p:cNvSpPr txBox="1"/>
          <p:nvPr/>
        </p:nvSpPr>
        <p:spPr>
          <a:xfrm>
            <a:off x="753520" y="2951014"/>
            <a:ext cx="2232000" cy="2214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1101" b="1" dirty="0" smtClean="0">
                <a:solidFill>
                  <a:schemeClr val="bg1"/>
                </a:solidFill>
              </a:rPr>
              <a:t>MÜDÜR </a:t>
            </a:r>
            <a:r>
              <a:rPr lang="tr-TR" sz="1101" b="1" dirty="0">
                <a:solidFill>
                  <a:schemeClr val="bg1"/>
                </a:solidFill>
              </a:rPr>
              <a:t>YARDIMCISI</a:t>
            </a:r>
            <a:endParaRPr lang="tr-TR" sz="1101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73" name="Dikdörtgen 72">
            <a:extLst>
              <a:ext uri="{FF2B5EF4-FFF2-40B4-BE49-F238E27FC236}">
                <a16:creationId xmlns:a16="http://schemas.microsoft.com/office/drawing/2014/main" id="{C5861736-C8FF-864D-6C09-DCB025FCEE7E}"/>
              </a:ext>
            </a:extLst>
          </p:cNvPr>
          <p:cNvSpPr/>
          <p:nvPr/>
        </p:nvSpPr>
        <p:spPr>
          <a:xfrm>
            <a:off x="753519" y="3211365"/>
            <a:ext cx="2232000" cy="216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74" name="Metin kutusu 73">
            <a:extLst>
              <a:ext uri="{FF2B5EF4-FFF2-40B4-BE49-F238E27FC236}">
                <a16:creationId xmlns:a16="http://schemas.microsoft.com/office/drawing/2014/main" id="{0C9B1D9F-BCCD-B73B-13E8-F7F84FE20CF0}"/>
              </a:ext>
            </a:extLst>
          </p:cNvPr>
          <p:cNvSpPr txBox="1"/>
          <p:nvPr/>
        </p:nvSpPr>
        <p:spPr>
          <a:xfrm>
            <a:off x="753520" y="3231789"/>
            <a:ext cx="2232000" cy="1751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800" b="1" dirty="0" smtClean="0">
                <a:solidFill>
                  <a:srgbClr val="434345"/>
                </a:solidFill>
              </a:rPr>
              <a:t>Dr.Öğr.Üyesi Pınar YENİ PALABIYIK</a:t>
            </a:r>
            <a:endParaRPr lang="tr-TR" sz="800" b="1" dirty="0">
              <a:solidFill>
                <a:srgbClr val="434345"/>
              </a:solidFill>
              <a:cs typeface="Calibri"/>
            </a:endParaRPr>
          </a:p>
        </p:txBody>
      </p:sp>
      <p:sp>
        <p:nvSpPr>
          <p:cNvPr id="298" name="Dikdörtgen 297">
            <a:extLst>
              <a:ext uri="{FF2B5EF4-FFF2-40B4-BE49-F238E27FC236}">
                <a16:creationId xmlns:a16="http://schemas.microsoft.com/office/drawing/2014/main" id="{A3FB6E7D-CB11-7591-65D7-E20F52181F8B}"/>
              </a:ext>
            </a:extLst>
          </p:cNvPr>
          <p:cNvSpPr/>
          <p:nvPr/>
        </p:nvSpPr>
        <p:spPr>
          <a:xfrm>
            <a:off x="4531040" y="2554140"/>
            <a:ext cx="2232000" cy="216000"/>
          </a:xfrm>
          <a:prstGeom prst="rect">
            <a:avLst/>
          </a:prstGeom>
          <a:solidFill>
            <a:srgbClr val="4343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299" name="Metin kutusu 298">
            <a:extLst>
              <a:ext uri="{FF2B5EF4-FFF2-40B4-BE49-F238E27FC236}">
                <a16:creationId xmlns:a16="http://schemas.microsoft.com/office/drawing/2014/main" id="{68FBE635-05EF-A14D-DAAE-88F7D6717D07}"/>
              </a:ext>
            </a:extLst>
          </p:cNvPr>
          <p:cNvSpPr txBox="1"/>
          <p:nvPr/>
        </p:nvSpPr>
        <p:spPr>
          <a:xfrm>
            <a:off x="4531041" y="2554139"/>
            <a:ext cx="2232000" cy="2214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1101" b="1" dirty="0" smtClean="0">
                <a:solidFill>
                  <a:schemeClr val="bg1"/>
                </a:solidFill>
              </a:rPr>
              <a:t>YÜKSEKOKUL </a:t>
            </a:r>
            <a:r>
              <a:rPr lang="tr-TR" sz="1101" b="1" dirty="0">
                <a:solidFill>
                  <a:schemeClr val="bg1"/>
                </a:solidFill>
              </a:rPr>
              <a:t>YÖNETİM KURULU</a:t>
            </a:r>
            <a:endParaRPr lang="tr-TR" sz="1101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300" name="Dikdörtgen 299">
            <a:extLst>
              <a:ext uri="{FF2B5EF4-FFF2-40B4-BE49-F238E27FC236}">
                <a16:creationId xmlns:a16="http://schemas.microsoft.com/office/drawing/2014/main" id="{F3291DC6-5671-9C3A-FBAE-A4C9CE6CF6F3}"/>
              </a:ext>
            </a:extLst>
          </p:cNvPr>
          <p:cNvSpPr/>
          <p:nvPr/>
        </p:nvSpPr>
        <p:spPr>
          <a:xfrm>
            <a:off x="4531040" y="2951014"/>
            <a:ext cx="2232000" cy="216000"/>
          </a:xfrm>
          <a:prstGeom prst="rect">
            <a:avLst/>
          </a:prstGeom>
          <a:solidFill>
            <a:srgbClr val="4343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301" name="Metin kutusu 300">
            <a:extLst>
              <a:ext uri="{FF2B5EF4-FFF2-40B4-BE49-F238E27FC236}">
                <a16:creationId xmlns:a16="http://schemas.microsoft.com/office/drawing/2014/main" id="{4F6AD386-49E2-9169-B4C2-F79E314DE1DF}"/>
              </a:ext>
            </a:extLst>
          </p:cNvPr>
          <p:cNvSpPr txBox="1"/>
          <p:nvPr/>
        </p:nvSpPr>
        <p:spPr>
          <a:xfrm>
            <a:off x="4531041" y="2951014"/>
            <a:ext cx="2232000" cy="2214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1101" b="1" dirty="0" smtClean="0">
                <a:solidFill>
                  <a:schemeClr val="bg1"/>
                </a:solidFill>
              </a:rPr>
              <a:t>MÜDÜR YARDIMCISI</a:t>
            </a:r>
            <a:endParaRPr lang="tr-TR" sz="1101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302" name="Dikdörtgen 301">
            <a:extLst>
              <a:ext uri="{FF2B5EF4-FFF2-40B4-BE49-F238E27FC236}">
                <a16:creationId xmlns:a16="http://schemas.microsoft.com/office/drawing/2014/main" id="{F34387D8-B600-BC92-43A7-0C010BDF38EB}"/>
              </a:ext>
            </a:extLst>
          </p:cNvPr>
          <p:cNvSpPr/>
          <p:nvPr/>
        </p:nvSpPr>
        <p:spPr>
          <a:xfrm>
            <a:off x="4531040" y="3211365"/>
            <a:ext cx="2232000" cy="216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303" name="Metin kutusu 302">
            <a:extLst>
              <a:ext uri="{FF2B5EF4-FFF2-40B4-BE49-F238E27FC236}">
                <a16:creationId xmlns:a16="http://schemas.microsoft.com/office/drawing/2014/main" id="{3911C919-0C7E-0233-FC17-F3E1BEF4425A}"/>
              </a:ext>
            </a:extLst>
          </p:cNvPr>
          <p:cNvSpPr txBox="1"/>
          <p:nvPr/>
        </p:nvSpPr>
        <p:spPr>
          <a:xfrm>
            <a:off x="4531041" y="3231789"/>
            <a:ext cx="2232000" cy="1751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800" b="1" dirty="0" smtClean="0">
                <a:solidFill>
                  <a:srgbClr val="434345"/>
                </a:solidFill>
              </a:rPr>
              <a:t>Öğr.Gör.Ayşe </a:t>
            </a:r>
            <a:r>
              <a:rPr lang="tr-TR" sz="800" b="1" smtClean="0">
                <a:solidFill>
                  <a:srgbClr val="434345"/>
                </a:solidFill>
              </a:rPr>
              <a:t>Nur IŞIK</a:t>
            </a:r>
            <a:endParaRPr lang="tr-TR" sz="800" b="1" dirty="0">
              <a:solidFill>
                <a:srgbClr val="434345"/>
              </a:solidFill>
              <a:cs typeface="Calibri"/>
            </a:endParaRPr>
          </a:p>
        </p:txBody>
      </p:sp>
      <p:sp>
        <p:nvSpPr>
          <p:cNvPr id="304" name="Dikdörtgen 303">
            <a:extLst>
              <a:ext uri="{FF2B5EF4-FFF2-40B4-BE49-F238E27FC236}">
                <a16:creationId xmlns:a16="http://schemas.microsoft.com/office/drawing/2014/main" id="{45A2055A-D2A6-43FA-902A-81B7D8486209}"/>
              </a:ext>
            </a:extLst>
          </p:cNvPr>
          <p:cNvSpPr/>
          <p:nvPr/>
        </p:nvSpPr>
        <p:spPr>
          <a:xfrm>
            <a:off x="4531040" y="3812515"/>
            <a:ext cx="2232000" cy="216000"/>
          </a:xfrm>
          <a:prstGeom prst="rect">
            <a:avLst/>
          </a:prstGeom>
          <a:solidFill>
            <a:srgbClr val="80CE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305" name="Metin kutusu 304">
            <a:extLst>
              <a:ext uri="{FF2B5EF4-FFF2-40B4-BE49-F238E27FC236}">
                <a16:creationId xmlns:a16="http://schemas.microsoft.com/office/drawing/2014/main" id="{8BEA45E4-CC70-7701-85C8-742D80312D44}"/>
              </a:ext>
            </a:extLst>
          </p:cNvPr>
          <p:cNvSpPr txBox="1"/>
          <p:nvPr/>
        </p:nvSpPr>
        <p:spPr>
          <a:xfrm>
            <a:off x="4531041" y="3812516"/>
            <a:ext cx="2231999" cy="2214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1101" b="1" dirty="0" smtClean="0">
                <a:solidFill>
                  <a:srgbClr val="434345"/>
                </a:solidFill>
              </a:rPr>
              <a:t>YÜKSEKOKUL </a:t>
            </a:r>
            <a:r>
              <a:rPr lang="tr-TR" sz="1101" b="1" dirty="0">
                <a:solidFill>
                  <a:srgbClr val="434345"/>
                </a:solidFill>
              </a:rPr>
              <a:t>SEKRETERLİĞİ</a:t>
            </a:r>
            <a:endParaRPr lang="tr-TR" sz="1101" b="1" dirty="0">
              <a:solidFill>
                <a:srgbClr val="434345"/>
              </a:solidFill>
              <a:cs typeface="Calibri"/>
            </a:endParaRPr>
          </a:p>
        </p:txBody>
      </p:sp>
      <p:sp>
        <p:nvSpPr>
          <p:cNvPr id="306" name="Dikdörtgen 305">
            <a:extLst>
              <a:ext uri="{FF2B5EF4-FFF2-40B4-BE49-F238E27FC236}">
                <a16:creationId xmlns:a16="http://schemas.microsoft.com/office/drawing/2014/main" id="{878D0675-EF3C-4634-A96D-FD3BC27967A8}"/>
              </a:ext>
            </a:extLst>
          </p:cNvPr>
          <p:cNvSpPr/>
          <p:nvPr/>
        </p:nvSpPr>
        <p:spPr>
          <a:xfrm>
            <a:off x="4531040" y="4175252"/>
            <a:ext cx="2232000" cy="216000"/>
          </a:xfrm>
          <a:prstGeom prst="rect">
            <a:avLst/>
          </a:prstGeom>
          <a:solidFill>
            <a:srgbClr val="80CE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307" name="Metin kutusu 306">
            <a:extLst>
              <a:ext uri="{FF2B5EF4-FFF2-40B4-BE49-F238E27FC236}">
                <a16:creationId xmlns:a16="http://schemas.microsoft.com/office/drawing/2014/main" id="{0656E3EF-6C53-BA81-0FBE-32256F488035}"/>
              </a:ext>
            </a:extLst>
          </p:cNvPr>
          <p:cNvSpPr txBox="1"/>
          <p:nvPr/>
        </p:nvSpPr>
        <p:spPr>
          <a:xfrm>
            <a:off x="4531041" y="4175252"/>
            <a:ext cx="2231999" cy="190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900" b="1" dirty="0" smtClean="0">
                <a:solidFill>
                  <a:srgbClr val="434345"/>
                </a:solidFill>
              </a:rPr>
              <a:t>YÜKSEKOKUL </a:t>
            </a:r>
            <a:r>
              <a:rPr lang="tr-TR" sz="900" b="1" dirty="0">
                <a:solidFill>
                  <a:srgbClr val="434345"/>
                </a:solidFill>
              </a:rPr>
              <a:t>SEKRETERİ</a:t>
            </a:r>
            <a:endParaRPr lang="tr-TR" sz="900" b="1" dirty="0">
              <a:solidFill>
                <a:srgbClr val="434345"/>
              </a:solidFill>
              <a:cs typeface="Calibri"/>
            </a:endParaRPr>
          </a:p>
        </p:txBody>
      </p:sp>
      <p:sp>
        <p:nvSpPr>
          <p:cNvPr id="308" name="Dikdörtgen 307">
            <a:extLst>
              <a:ext uri="{FF2B5EF4-FFF2-40B4-BE49-F238E27FC236}">
                <a16:creationId xmlns:a16="http://schemas.microsoft.com/office/drawing/2014/main" id="{BD8895C3-8306-792F-6DAF-CA7AEFF3B7F9}"/>
              </a:ext>
            </a:extLst>
          </p:cNvPr>
          <p:cNvSpPr/>
          <p:nvPr/>
        </p:nvSpPr>
        <p:spPr>
          <a:xfrm>
            <a:off x="4531040" y="4428046"/>
            <a:ext cx="2232000" cy="216000"/>
          </a:xfrm>
          <a:prstGeom prst="rect">
            <a:avLst/>
          </a:prstGeom>
          <a:solidFill>
            <a:srgbClr val="BFE7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309" name="Metin kutusu 308">
            <a:extLst>
              <a:ext uri="{FF2B5EF4-FFF2-40B4-BE49-F238E27FC236}">
                <a16:creationId xmlns:a16="http://schemas.microsoft.com/office/drawing/2014/main" id="{47B20562-9E08-5EA3-2AD8-1955F00D8B1E}"/>
              </a:ext>
            </a:extLst>
          </p:cNvPr>
          <p:cNvSpPr txBox="1"/>
          <p:nvPr/>
        </p:nvSpPr>
        <p:spPr>
          <a:xfrm>
            <a:off x="4531038" y="4451867"/>
            <a:ext cx="2232000" cy="1751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800" b="1" dirty="0" smtClean="0">
                <a:solidFill>
                  <a:srgbClr val="434345"/>
                </a:solidFill>
              </a:rPr>
              <a:t>HALİDE YELİZ KAMA</a:t>
            </a:r>
            <a:endParaRPr lang="tr-TR" sz="800" b="1" dirty="0">
              <a:solidFill>
                <a:srgbClr val="434345"/>
              </a:solidFill>
              <a:cs typeface="Calibri"/>
            </a:endParaRPr>
          </a:p>
        </p:txBody>
      </p:sp>
      <p:sp>
        <p:nvSpPr>
          <p:cNvPr id="310" name="Dikdörtgen 309">
            <a:extLst>
              <a:ext uri="{FF2B5EF4-FFF2-40B4-BE49-F238E27FC236}">
                <a16:creationId xmlns:a16="http://schemas.microsoft.com/office/drawing/2014/main" id="{C2E5BEE8-879D-74F7-2AE6-BDE3FF36FD76}"/>
              </a:ext>
            </a:extLst>
          </p:cNvPr>
          <p:cNvSpPr/>
          <p:nvPr/>
        </p:nvSpPr>
        <p:spPr>
          <a:xfrm>
            <a:off x="4531040" y="4726014"/>
            <a:ext cx="2232000" cy="216000"/>
          </a:xfrm>
          <a:prstGeom prst="rect">
            <a:avLst/>
          </a:prstGeom>
          <a:solidFill>
            <a:srgbClr val="80CE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311" name="Metin kutusu 310">
            <a:extLst>
              <a:ext uri="{FF2B5EF4-FFF2-40B4-BE49-F238E27FC236}">
                <a16:creationId xmlns:a16="http://schemas.microsoft.com/office/drawing/2014/main" id="{AD41ED6B-60C1-DCC8-2DFC-A331C5E2EFDD}"/>
              </a:ext>
            </a:extLst>
          </p:cNvPr>
          <p:cNvSpPr txBox="1"/>
          <p:nvPr/>
        </p:nvSpPr>
        <p:spPr>
          <a:xfrm>
            <a:off x="4439342" y="4713882"/>
            <a:ext cx="2231999" cy="190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900" b="1" dirty="0" smtClean="0">
                <a:solidFill>
                  <a:srgbClr val="434345"/>
                </a:solidFill>
              </a:rPr>
              <a:t>      YAZI VE PERSONEL İŞLERİ</a:t>
            </a:r>
            <a:endParaRPr lang="tr-TR" sz="900" b="1" dirty="0">
              <a:solidFill>
                <a:srgbClr val="434345"/>
              </a:solidFill>
              <a:cs typeface="Calibri"/>
            </a:endParaRPr>
          </a:p>
        </p:txBody>
      </p:sp>
      <p:sp>
        <p:nvSpPr>
          <p:cNvPr id="363" name="Dikdörtgen 362">
            <a:extLst>
              <a:ext uri="{FF2B5EF4-FFF2-40B4-BE49-F238E27FC236}">
                <a16:creationId xmlns:a16="http://schemas.microsoft.com/office/drawing/2014/main" id="{232A62BF-6180-2A06-CAA4-3D0031F8AF81}"/>
              </a:ext>
            </a:extLst>
          </p:cNvPr>
          <p:cNvSpPr/>
          <p:nvPr/>
        </p:nvSpPr>
        <p:spPr>
          <a:xfrm>
            <a:off x="4556941" y="5027558"/>
            <a:ext cx="2232000" cy="216000"/>
          </a:xfrm>
          <a:prstGeom prst="rect">
            <a:avLst/>
          </a:prstGeom>
          <a:solidFill>
            <a:srgbClr val="80CE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364" name="Metin kutusu 363">
            <a:extLst>
              <a:ext uri="{FF2B5EF4-FFF2-40B4-BE49-F238E27FC236}">
                <a16:creationId xmlns:a16="http://schemas.microsoft.com/office/drawing/2014/main" id="{85A8ADA2-62F8-FB7E-9B4B-93EB8F59CFF1}"/>
              </a:ext>
            </a:extLst>
          </p:cNvPr>
          <p:cNvSpPr txBox="1"/>
          <p:nvPr/>
        </p:nvSpPr>
        <p:spPr>
          <a:xfrm>
            <a:off x="4628273" y="5041034"/>
            <a:ext cx="2266027" cy="190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900" b="1" dirty="0">
                <a:solidFill>
                  <a:srgbClr val="434345"/>
                </a:solidFill>
              </a:rPr>
              <a:t>ÖĞRENCİ İŞLERİ</a:t>
            </a:r>
            <a:endParaRPr lang="tr-TR" sz="900" b="1" dirty="0">
              <a:solidFill>
                <a:srgbClr val="434345"/>
              </a:solidFill>
              <a:cs typeface="Calibri"/>
            </a:endParaRPr>
          </a:p>
        </p:txBody>
      </p:sp>
      <p:sp>
        <p:nvSpPr>
          <p:cNvPr id="365" name="Dikdörtgen 364">
            <a:extLst>
              <a:ext uri="{FF2B5EF4-FFF2-40B4-BE49-F238E27FC236}">
                <a16:creationId xmlns:a16="http://schemas.microsoft.com/office/drawing/2014/main" id="{AE5DF1A0-0555-6613-45B1-757D756CF3F5}"/>
              </a:ext>
            </a:extLst>
          </p:cNvPr>
          <p:cNvSpPr/>
          <p:nvPr/>
        </p:nvSpPr>
        <p:spPr>
          <a:xfrm>
            <a:off x="4531038" y="5306308"/>
            <a:ext cx="2232000" cy="216000"/>
          </a:xfrm>
          <a:prstGeom prst="rect">
            <a:avLst/>
          </a:prstGeom>
          <a:solidFill>
            <a:srgbClr val="80CE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366" name="Metin kutusu 365">
            <a:extLst>
              <a:ext uri="{FF2B5EF4-FFF2-40B4-BE49-F238E27FC236}">
                <a16:creationId xmlns:a16="http://schemas.microsoft.com/office/drawing/2014/main" id="{BC569F34-0AB6-812E-C5C2-21FC56A47613}"/>
              </a:ext>
            </a:extLst>
          </p:cNvPr>
          <p:cNvSpPr txBox="1"/>
          <p:nvPr/>
        </p:nvSpPr>
        <p:spPr>
          <a:xfrm>
            <a:off x="4531039" y="5283042"/>
            <a:ext cx="2231999" cy="190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900" b="1" dirty="0">
                <a:solidFill>
                  <a:srgbClr val="434345"/>
                </a:solidFill>
              </a:rPr>
              <a:t>TAŞINIR MAL KAYIT KONTROL</a:t>
            </a:r>
            <a:endParaRPr lang="tr-TR" sz="900" b="1" dirty="0">
              <a:solidFill>
                <a:srgbClr val="434345"/>
              </a:solidFill>
              <a:cs typeface="Calibri"/>
            </a:endParaRPr>
          </a:p>
        </p:txBody>
      </p:sp>
      <p:sp>
        <p:nvSpPr>
          <p:cNvPr id="367" name="Dikdörtgen 366">
            <a:extLst>
              <a:ext uri="{FF2B5EF4-FFF2-40B4-BE49-F238E27FC236}">
                <a16:creationId xmlns:a16="http://schemas.microsoft.com/office/drawing/2014/main" id="{564151AB-1C21-FC7B-4D5B-8571ADEB1168}"/>
              </a:ext>
            </a:extLst>
          </p:cNvPr>
          <p:cNvSpPr/>
          <p:nvPr/>
        </p:nvSpPr>
        <p:spPr>
          <a:xfrm>
            <a:off x="4531038" y="5560962"/>
            <a:ext cx="2232000" cy="216000"/>
          </a:xfrm>
          <a:prstGeom prst="rect">
            <a:avLst/>
          </a:prstGeom>
          <a:solidFill>
            <a:srgbClr val="80CE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368" name="Metin kutusu 367">
            <a:extLst>
              <a:ext uri="{FF2B5EF4-FFF2-40B4-BE49-F238E27FC236}">
                <a16:creationId xmlns:a16="http://schemas.microsoft.com/office/drawing/2014/main" id="{4D322FB4-2071-352C-3441-9B6545D04F1F}"/>
              </a:ext>
            </a:extLst>
          </p:cNvPr>
          <p:cNvSpPr txBox="1"/>
          <p:nvPr/>
        </p:nvSpPr>
        <p:spPr>
          <a:xfrm>
            <a:off x="4531039" y="5560962"/>
            <a:ext cx="2231999" cy="190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900" b="1" dirty="0" smtClean="0">
                <a:solidFill>
                  <a:srgbClr val="434345"/>
                </a:solidFill>
              </a:rPr>
              <a:t>SATIN ALMA  </a:t>
            </a:r>
            <a:endParaRPr lang="tr-TR" sz="900" b="1" dirty="0">
              <a:solidFill>
                <a:srgbClr val="434345"/>
              </a:solidFill>
              <a:cs typeface="Calibri"/>
            </a:endParaRPr>
          </a:p>
        </p:txBody>
      </p:sp>
      <p:sp>
        <p:nvSpPr>
          <p:cNvPr id="369" name="Dikdörtgen 368">
            <a:extLst>
              <a:ext uri="{FF2B5EF4-FFF2-40B4-BE49-F238E27FC236}">
                <a16:creationId xmlns:a16="http://schemas.microsoft.com/office/drawing/2014/main" id="{3833A79D-4019-61D5-3C8F-93A0A4464C64}"/>
              </a:ext>
            </a:extLst>
          </p:cNvPr>
          <p:cNvSpPr/>
          <p:nvPr/>
        </p:nvSpPr>
        <p:spPr>
          <a:xfrm>
            <a:off x="4542493" y="5839555"/>
            <a:ext cx="2232000" cy="216000"/>
          </a:xfrm>
          <a:prstGeom prst="rect">
            <a:avLst/>
          </a:prstGeom>
          <a:solidFill>
            <a:srgbClr val="80CE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370" name="Metin kutusu 369">
            <a:extLst>
              <a:ext uri="{FF2B5EF4-FFF2-40B4-BE49-F238E27FC236}">
                <a16:creationId xmlns:a16="http://schemas.microsoft.com/office/drawing/2014/main" id="{B868028E-5ED7-F310-F464-CF9BF8ED9DE8}"/>
              </a:ext>
            </a:extLst>
          </p:cNvPr>
          <p:cNvSpPr txBox="1"/>
          <p:nvPr/>
        </p:nvSpPr>
        <p:spPr>
          <a:xfrm>
            <a:off x="4531039" y="5839618"/>
            <a:ext cx="2231999" cy="190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900" b="1" dirty="0">
                <a:solidFill>
                  <a:srgbClr val="434345"/>
                </a:solidFill>
              </a:rPr>
              <a:t>MALİ İŞLER</a:t>
            </a:r>
            <a:endParaRPr lang="tr-TR" sz="900" b="1" dirty="0">
              <a:solidFill>
                <a:srgbClr val="434345"/>
              </a:solidFill>
              <a:cs typeface="Calibri"/>
            </a:endParaRPr>
          </a:p>
        </p:txBody>
      </p:sp>
      <p:sp>
        <p:nvSpPr>
          <p:cNvPr id="371" name="Dikdörtgen 370">
            <a:extLst>
              <a:ext uri="{FF2B5EF4-FFF2-40B4-BE49-F238E27FC236}">
                <a16:creationId xmlns:a16="http://schemas.microsoft.com/office/drawing/2014/main" id="{6C0D7856-7FC6-D2D9-3211-3D50563B7157}"/>
              </a:ext>
            </a:extLst>
          </p:cNvPr>
          <p:cNvSpPr/>
          <p:nvPr/>
        </p:nvSpPr>
        <p:spPr>
          <a:xfrm>
            <a:off x="4556941" y="6102085"/>
            <a:ext cx="2232000" cy="216000"/>
          </a:xfrm>
          <a:prstGeom prst="rect">
            <a:avLst/>
          </a:prstGeom>
          <a:solidFill>
            <a:srgbClr val="80CE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sp>
        <p:nvSpPr>
          <p:cNvPr id="372" name="Metin kutusu 371">
            <a:extLst>
              <a:ext uri="{FF2B5EF4-FFF2-40B4-BE49-F238E27FC236}">
                <a16:creationId xmlns:a16="http://schemas.microsoft.com/office/drawing/2014/main" id="{900C93A6-64DF-30B9-9D93-9B00227B8593}"/>
              </a:ext>
            </a:extLst>
          </p:cNvPr>
          <p:cNvSpPr txBox="1"/>
          <p:nvPr/>
        </p:nvSpPr>
        <p:spPr>
          <a:xfrm>
            <a:off x="4542494" y="6100654"/>
            <a:ext cx="2231999" cy="190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540" tIns="25770" rIns="51540" bIns="2577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900" b="1" smtClean="0">
                <a:solidFill>
                  <a:srgbClr val="434345"/>
                </a:solidFill>
              </a:rPr>
              <a:t>DESTEK HİZMETLERİ</a:t>
            </a:r>
            <a:endParaRPr lang="tr-TR" sz="900" b="1" dirty="0">
              <a:solidFill>
                <a:srgbClr val="434345"/>
              </a:solidFill>
              <a:cs typeface="Calibri"/>
            </a:endParaRPr>
          </a:p>
        </p:txBody>
      </p:sp>
      <p:sp>
        <p:nvSpPr>
          <p:cNvPr id="375" name="Oval 374">
            <a:extLst>
              <a:ext uri="{FF2B5EF4-FFF2-40B4-BE49-F238E27FC236}">
                <a16:creationId xmlns:a16="http://schemas.microsoft.com/office/drawing/2014/main" id="{4E1D2D23-8E94-0DBB-612B-D61268AC4F01}"/>
              </a:ext>
            </a:extLst>
          </p:cNvPr>
          <p:cNvSpPr/>
          <p:nvPr/>
        </p:nvSpPr>
        <p:spPr>
          <a:xfrm>
            <a:off x="3682817" y="2435822"/>
            <a:ext cx="97021" cy="97021"/>
          </a:xfrm>
          <a:prstGeom prst="ellipse">
            <a:avLst/>
          </a:prstGeom>
          <a:solidFill>
            <a:srgbClr val="BA12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1"/>
          </a:p>
        </p:txBody>
      </p:sp>
      <p:cxnSp>
        <p:nvCxnSpPr>
          <p:cNvPr id="377" name="Düz Bağlayıcı 376">
            <a:extLst>
              <a:ext uri="{FF2B5EF4-FFF2-40B4-BE49-F238E27FC236}">
                <a16:creationId xmlns:a16="http://schemas.microsoft.com/office/drawing/2014/main" id="{CB7F3452-E968-5236-D503-B9E3C16983A3}"/>
              </a:ext>
            </a:extLst>
          </p:cNvPr>
          <p:cNvCxnSpPr>
            <a:stCxn id="375" idx="4"/>
          </p:cNvCxnSpPr>
          <p:nvPr/>
        </p:nvCxnSpPr>
        <p:spPr>
          <a:xfrm flipH="1">
            <a:off x="3731010" y="2532843"/>
            <a:ext cx="316" cy="1387673"/>
          </a:xfrm>
          <a:prstGeom prst="line">
            <a:avLst/>
          </a:prstGeom>
          <a:ln w="9525">
            <a:solidFill>
              <a:srgbClr val="4343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Düz Bağlayıcı 380">
            <a:extLst>
              <a:ext uri="{FF2B5EF4-FFF2-40B4-BE49-F238E27FC236}">
                <a16:creationId xmlns:a16="http://schemas.microsoft.com/office/drawing/2014/main" id="{FD8EBA9C-3F47-33F8-B490-AAC5234DB226}"/>
              </a:ext>
            </a:extLst>
          </p:cNvPr>
          <p:cNvCxnSpPr>
            <a:cxnSpLocks/>
          </p:cNvCxnSpPr>
          <p:nvPr/>
        </p:nvCxnSpPr>
        <p:spPr>
          <a:xfrm flipV="1">
            <a:off x="2985519" y="3062039"/>
            <a:ext cx="1545520" cy="3713"/>
          </a:xfrm>
          <a:prstGeom prst="line">
            <a:avLst/>
          </a:prstGeom>
          <a:ln w="9525">
            <a:solidFill>
              <a:srgbClr val="4343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Düz Bağlayıcı 381">
            <a:extLst>
              <a:ext uri="{FF2B5EF4-FFF2-40B4-BE49-F238E27FC236}">
                <a16:creationId xmlns:a16="http://schemas.microsoft.com/office/drawing/2014/main" id="{1917E78E-A812-0E2D-1BA5-24D8FA408227}"/>
              </a:ext>
            </a:extLst>
          </p:cNvPr>
          <p:cNvCxnSpPr>
            <a:cxnSpLocks/>
          </p:cNvCxnSpPr>
          <p:nvPr/>
        </p:nvCxnSpPr>
        <p:spPr>
          <a:xfrm flipV="1">
            <a:off x="2985519" y="2659504"/>
            <a:ext cx="1545520" cy="3713"/>
          </a:xfrm>
          <a:prstGeom prst="line">
            <a:avLst/>
          </a:prstGeom>
          <a:ln w="9525">
            <a:solidFill>
              <a:srgbClr val="4343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Resim 93">
            <a:extLst>
              <a:ext uri="{FF2B5EF4-FFF2-40B4-BE49-F238E27FC236}">
                <a16:creationId xmlns:a16="http://schemas.microsoft.com/office/drawing/2014/main" id="{337FE9FE-3225-CA53-5B5B-7C35D93E7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338" y="9910895"/>
            <a:ext cx="807100" cy="181155"/>
          </a:xfrm>
          <a:prstGeom prst="rect">
            <a:avLst/>
          </a:prstGeom>
        </p:spPr>
      </p:pic>
      <p:pic>
        <p:nvPicPr>
          <p:cNvPr id="65" name="Resim 64">
            <a:extLst>
              <a:ext uri="{FF2B5EF4-FFF2-40B4-BE49-F238E27FC236}">
                <a16:creationId xmlns:a16="http://schemas.microsoft.com/office/drawing/2014/main" id="{B26D7CDE-EF20-DC40-5ACD-61E6A238ED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012" y="9761946"/>
            <a:ext cx="1527687" cy="511471"/>
          </a:xfrm>
          <a:prstGeom prst="rect">
            <a:avLst/>
          </a:prstGeom>
        </p:spPr>
      </p:pic>
      <p:cxnSp>
        <p:nvCxnSpPr>
          <p:cNvPr id="6" name="Düz Ok Bağlayıcısı 5"/>
          <p:cNvCxnSpPr/>
          <p:nvPr/>
        </p:nvCxnSpPr>
        <p:spPr>
          <a:xfrm>
            <a:off x="3731010" y="3920515"/>
            <a:ext cx="8000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Düz Ok Bağlayıcısı 2"/>
          <p:cNvCxnSpPr/>
          <p:nvPr/>
        </p:nvCxnSpPr>
        <p:spPr>
          <a:xfrm flipH="1">
            <a:off x="2768600" y="3920515"/>
            <a:ext cx="9624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696458" y="3812515"/>
            <a:ext cx="2023630" cy="36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759263" y="3807270"/>
            <a:ext cx="2023630" cy="239725"/>
          </a:xfrm>
          <a:prstGeom prst="rect">
            <a:avLst/>
          </a:prstGeom>
          <a:solidFill>
            <a:srgbClr val="BFE7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100" b="1" dirty="0" smtClean="0">
                <a:solidFill>
                  <a:schemeClr val="tx1"/>
                </a:solidFill>
              </a:rPr>
              <a:t>HAZIRLIK KOORDİNATÖRLÜĞÜ</a:t>
            </a:r>
            <a:endParaRPr lang="tr-TR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7719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</Words>
  <Application>Microsoft Office PowerPoint</Application>
  <PresentationFormat>Özel</PresentationFormat>
  <Paragraphs>20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/>
  <cp:lastModifiedBy/>
  <cp:revision>992</cp:revision>
  <dcterms:created xsi:type="dcterms:W3CDTF">2012-08-15T22:53:30Z</dcterms:created>
  <dcterms:modified xsi:type="dcterms:W3CDTF">2024-10-15T05:55:30Z</dcterms:modified>
</cp:coreProperties>
</file>